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F6C8-351A-4244-A8CF-98B09349FD7B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1F896-72B9-4C93-9034-E21BD23C76E6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F6C8-351A-4244-A8CF-98B09349FD7B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1F896-72B9-4C93-9034-E21BD23C76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F6C8-351A-4244-A8CF-98B09349FD7B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1F896-72B9-4C93-9034-E21BD23C76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F6C8-351A-4244-A8CF-98B09349FD7B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1F896-72B9-4C93-9034-E21BD23C76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F6C8-351A-4244-A8CF-98B09349FD7B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1F896-72B9-4C93-9034-E21BD23C76E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F6C8-351A-4244-A8CF-98B09349FD7B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1F896-72B9-4C93-9034-E21BD23C76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F6C8-351A-4244-A8CF-98B09349FD7B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1F896-72B9-4C93-9034-E21BD23C76E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F6C8-351A-4244-A8CF-98B09349FD7B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1F896-72B9-4C93-9034-E21BD23C76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F6C8-351A-4244-A8CF-98B09349FD7B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1F896-72B9-4C93-9034-E21BD23C76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AF6C8-351A-4244-A8CF-98B09349FD7B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41F896-72B9-4C93-9034-E21BD23C76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EFAF6C8-351A-4244-A8CF-98B09349FD7B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B41F896-72B9-4C93-9034-E21BD23C76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EFAF6C8-351A-4244-A8CF-98B09349FD7B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B41F896-72B9-4C93-9034-E21BD23C76E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Geothermal Energy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Dan, Danielle, Hillary</a:t>
            </a:r>
            <a:endParaRPr lang="en-US" dirty="0"/>
          </a:p>
        </p:txBody>
      </p:sp>
    </p:spTree>
  </p:cSld>
  <p:clrMapOvr>
    <a:masterClrMapping/>
  </p:clrMapOvr>
  <p:transition>
    <p:cut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Geothermal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Geothermal energy is a form of energy that comes from the earths natural heat</a:t>
            </a:r>
          </a:p>
          <a:p>
            <a:r>
              <a:rPr lang="en-US" dirty="0" smtClean="0"/>
              <a:t>It comes from radioactive decay and sunlight</a:t>
            </a:r>
          </a:p>
          <a:p>
            <a:r>
              <a:rPr lang="en-US" dirty="0" smtClean="0"/>
              <a:t>It is efficient and inexpensive</a:t>
            </a:r>
          </a:p>
          <a:p>
            <a:r>
              <a:rPr lang="en-US" dirty="0" smtClean="0"/>
              <a:t>However it is limited to the edges of the tectonic plates</a:t>
            </a:r>
          </a:p>
          <a:p>
            <a:endParaRPr lang="en-US" dirty="0"/>
          </a:p>
        </p:txBody>
      </p:sp>
    </p:spTree>
  </p:cSld>
  <p:clrMapOvr>
    <a:masterClrMapping/>
  </p:clrMapOvr>
  <p:transition>
    <p:cut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power is constant </a:t>
            </a:r>
          </a:p>
          <a:p>
            <a:r>
              <a:rPr lang="en-US" dirty="0" smtClean="0"/>
              <a:t>It is very clean energy</a:t>
            </a:r>
          </a:p>
          <a:p>
            <a:r>
              <a:rPr lang="en-US" dirty="0" smtClean="0"/>
              <a:t>The power is renewable </a:t>
            </a:r>
          </a:p>
          <a:p>
            <a:r>
              <a:rPr lang="en-US" dirty="0" smtClean="0"/>
              <a:t>New technologies have made it more accessible to other areas of the world</a:t>
            </a:r>
            <a:endParaRPr lang="en-US" dirty="0"/>
          </a:p>
        </p:txBody>
      </p:sp>
    </p:spTree>
  </p:cSld>
  <p:clrMapOvr>
    <a:masterClrMapping/>
  </p:clrMapOvr>
  <p:transition>
    <p:cut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Geothermal energy has low heat so unless the exhaust can be directly used the heat left over is wasted</a:t>
            </a:r>
          </a:p>
          <a:p>
            <a:r>
              <a:rPr lang="en-US" dirty="0" smtClean="0"/>
              <a:t>It is limited to areas around the tectonic plate and other geothermal hot spots</a:t>
            </a:r>
          </a:p>
          <a:p>
            <a:r>
              <a:rPr lang="en-US" dirty="0" smtClean="0"/>
              <a:t>Wells drilled release co2 and other pollutants.</a:t>
            </a:r>
            <a:endParaRPr lang="en-US" dirty="0"/>
          </a:p>
        </p:txBody>
      </p:sp>
    </p:spTree>
  </p:cSld>
  <p:clrMapOvr>
    <a:masterClrMapping/>
  </p:clrMapOvr>
  <p:transition>
    <p:cut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 plants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Dry Steam Plants-  these plants use geothermal steam to power turbines.</a:t>
            </a:r>
          </a:p>
          <a:p>
            <a:r>
              <a:rPr lang="en-US" dirty="0" smtClean="0"/>
              <a:t>Flash Steam Plants-  use pressurized water to flash into steam and turn turbines</a:t>
            </a:r>
          </a:p>
          <a:p>
            <a:r>
              <a:rPr lang="en-US" dirty="0" smtClean="0"/>
              <a:t>Binary Cycle Plants-  these are the newest plants that use a liquid with a boiling point lower than water and different pressures to flash steam and turn turbines</a:t>
            </a:r>
          </a:p>
          <a:p>
            <a:endParaRPr lang="en-US" dirty="0"/>
          </a:p>
        </p:txBody>
      </p:sp>
    </p:spTree>
  </p:cSld>
  <p:clrMapOvr>
    <a:masterClrMapping/>
  </p:clrMapOvr>
  <p:transition>
    <p:cut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geothermal heat is used in space heating.</a:t>
            </a:r>
          </a:p>
          <a:p>
            <a:r>
              <a:rPr lang="en-US" dirty="0" smtClean="0"/>
              <a:t>A third of the energy is used for heating pools</a:t>
            </a:r>
          </a:p>
          <a:p>
            <a:r>
              <a:rPr lang="en-US" dirty="0" smtClean="0"/>
              <a:t>The leftovers are used for agricultural uses</a:t>
            </a:r>
            <a:endParaRPr lang="en-US" dirty="0"/>
          </a:p>
        </p:txBody>
      </p:sp>
    </p:spTree>
  </p:cSld>
  <p:clrMapOvr>
    <a:masterClrMapping/>
  </p:clrMapOvr>
  <p:transition>
    <p:cut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top three countries using this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1-usa</a:t>
            </a:r>
          </a:p>
          <a:p>
            <a:r>
              <a:rPr lang="en-US" dirty="0" smtClean="0"/>
              <a:t>2-Phillipines</a:t>
            </a:r>
          </a:p>
          <a:p>
            <a:r>
              <a:rPr lang="en-US" dirty="0" smtClean="0"/>
              <a:t>3-indonesia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21</TotalTime>
  <Words>216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Geothermal Energy </vt:lpstr>
      <vt:lpstr>What is Geothermal energy</vt:lpstr>
      <vt:lpstr>advantages</vt:lpstr>
      <vt:lpstr>Disadvantages </vt:lpstr>
      <vt:lpstr>How do the plants work</vt:lpstr>
      <vt:lpstr>Heat uses</vt:lpstr>
      <vt:lpstr>What are the top three countries using this energy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Geothermal Energy </dc:title>
  <dc:creator> </dc:creator>
  <cp:lastModifiedBy> </cp:lastModifiedBy>
  <cp:revision>4</cp:revision>
  <dcterms:created xsi:type="dcterms:W3CDTF">2009-05-04T12:53:24Z</dcterms:created>
  <dcterms:modified xsi:type="dcterms:W3CDTF">2009-05-04T13:15:01Z</dcterms:modified>
</cp:coreProperties>
</file>